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71" r:id="rId3"/>
    <p:sldId id="281" r:id="rId4"/>
    <p:sldId id="273" r:id="rId5"/>
    <p:sldId id="285" r:id="rId6"/>
    <p:sldId id="282" r:id="rId7"/>
    <p:sldId id="283" r:id="rId8"/>
    <p:sldId id="284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86" r:id="rId18"/>
    <p:sldId id="279" r:id="rId19"/>
    <p:sldId id="295" r:id="rId20"/>
    <p:sldId id="269" r:id="rId21"/>
    <p:sldId id="25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F29D36-05EA-4EEE-BADE-3B2ACC1613D1}" v="629" dt="2019-05-13T15:39:50.571"/>
    <p1510:client id="{725C8842-531B-4AEE-9B92-8758699C0EEA}" v="1" dt="2019-05-13T15:41:20.5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75" d="100"/>
          <a:sy n="75" d="100"/>
        </p:scale>
        <p:origin x="125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2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85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8500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1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28721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01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45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44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7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50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4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8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93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20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120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0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7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express" TargetMode="External"/><Relationship Id="rId2" Type="http://schemas.openxmlformats.org/officeDocument/2006/relationships/hyperlink" Target="https://www.npmjs.com/package/mongoose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ngular.io/tutorial" TargetMode="External"/><Relationship Id="rId4" Type="http://schemas.openxmlformats.org/officeDocument/2006/relationships/hyperlink" Target="https://www.npmjs.com/package/socket.io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4875" y="552450"/>
            <a:ext cx="7766936" cy="894610"/>
          </a:xfrm>
        </p:spPr>
        <p:txBody>
          <a:bodyPr>
            <a:normAutofit fontScale="90000"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+mj-ea"/>
                <a:cs typeface="+mj-ea"/>
              </a:rPr>
              <a:t>Connect Plus</a:t>
            </a:r>
            <a:endParaRPr lang="en-US" sz="4400" b="1" err="1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6375" y="1948071"/>
            <a:ext cx="7766936" cy="216825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TEAM 7</a:t>
            </a:r>
            <a:r>
              <a:rPr lang="en-US" sz="2800" dirty="0"/>
              <a:t>: </a:t>
            </a:r>
            <a:endParaRPr lang="en-US" dirty="0">
              <a:solidFill>
                <a:srgbClr val="7F7F7F"/>
              </a:solidFill>
            </a:endParaRPr>
          </a:p>
          <a:p>
            <a:r>
              <a:rPr lang="en-US" sz="2800" b="1" dirty="0">
                <a:solidFill>
                  <a:srgbClr val="7030A0"/>
                </a:solidFill>
              </a:rPr>
              <a:t>TEAM MEMBERS</a:t>
            </a:r>
            <a:r>
              <a:rPr lang="en-US" sz="2800" dirty="0"/>
              <a:t>:</a:t>
            </a:r>
          </a:p>
          <a:p>
            <a:pPr>
              <a:buFont typeface="Wingdings" charset="2"/>
              <a:buChar char="Ø"/>
            </a:pPr>
            <a:r>
              <a:rPr lang="en-US" dirty="0" err="1"/>
              <a:t>Kranthi</a:t>
            </a:r>
            <a:r>
              <a:rPr lang="en-US" dirty="0"/>
              <a:t> Kiran Reddy </a:t>
            </a:r>
            <a:r>
              <a:rPr lang="en-US" dirty="0" err="1"/>
              <a:t>Vanga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err="1"/>
              <a:t>Bhavaz</a:t>
            </a:r>
            <a:r>
              <a:rPr lang="en-US" dirty="0"/>
              <a:t> </a:t>
            </a:r>
            <a:r>
              <a:rPr lang="en-US" dirty="0" err="1"/>
              <a:t>Akula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Gowtham Varma </a:t>
            </a:r>
            <a:r>
              <a:rPr lang="en-US" dirty="0" err="1"/>
              <a:t>Vegesna</a:t>
            </a:r>
            <a:r>
              <a:rPr lang="en-US" dirty="0"/>
              <a:t> </a:t>
            </a:r>
          </a:p>
          <a:p>
            <a:pPr>
              <a:buFont typeface="Wingdings" charset="2"/>
              <a:buChar char="Ø"/>
            </a:pPr>
            <a:r>
              <a:rPr lang="en-US" dirty="0"/>
              <a:t>Md Usman Gani Syed</a:t>
            </a:r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66B66-E694-4DAC-8164-F03ADBA67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516" y="147782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registration.component.html</a:t>
            </a: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73CFB26-7F6C-4127-9AC6-F6D90EAF0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65" y="805295"/>
            <a:ext cx="11968016" cy="600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08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7D0E0-AF9A-4C55-98BA-C6696276F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970" y="55418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Registration.component.ts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D6FF6B0-7601-43D5-8DBA-338502087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10" y="666750"/>
            <a:ext cx="11991108" cy="624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23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EE4C-D648-4623-8467-6174F135F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243" y="55418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login.component.html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10F0416-E5E7-446D-AA28-B4CB79D7C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6" y="632114"/>
            <a:ext cx="12048835" cy="641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98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04004-09F1-4549-B6CF-D7D85EE68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6334" y="32327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Login.component.ts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AAC1F0B-8FD6-4422-8EC3-823785EF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18" y="609023"/>
            <a:ext cx="12002653" cy="640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902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B603B-9446-4B82-876B-6462C04F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8788" y="-2309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Connect.component.html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513BBFB-5870-4A6B-BB6A-0A7469F8D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09" y="539750"/>
            <a:ext cx="10340108" cy="643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0EA5D-8289-4FF8-9A65-AB11BEF63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788" y="43873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Connect.component.ts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8744967-ACB7-448F-BE46-D07780A80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09" y="701387"/>
            <a:ext cx="11956472" cy="4901045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36ED631-E230-4222-83BA-3DCD2CC10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491" y="5595886"/>
            <a:ext cx="7650018" cy="135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72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8E572-6F77-4C6B-B87E-F18323F65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1334" y="-36945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Server.js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873F570-989C-4D79-B42E-AA43881EF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1" y="569629"/>
            <a:ext cx="5017654" cy="6053560"/>
          </a:xfrm>
          <a:prstGeom prst="rect">
            <a:avLst/>
          </a:prstGeom>
        </p:spPr>
      </p:pic>
      <p:pic>
        <p:nvPicPr>
          <p:cNvPr id="6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08CE1B92-DA4E-49D4-A311-61ACC9AE0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127" y="526390"/>
            <a:ext cx="5837381" cy="611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41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3BC768F-F43F-4722-AC8C-7C337406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" y="828387"/>
            <a:ext cx="12187380" cy="603249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BEA71C2-D1F2-4229-9B13-0DF546D6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152" y="113145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Mongo Cloud Database </a:t>
            </a:r>
          </a:p>
        </p:txBody>
      </p:sp>
    </p:spTree>
    <p:extLst>
      <p:ext uri="{BB962C8B-B14F-4D97-AF65-F5344CB8AC3E}">
        <p14:creationId xmlns:p14="http://schemas.microsoft.com/office/powerpoint/2010/main" val="3343677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145152C3-3CA6-4E25-B195-AF402E716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1793289"/>
            <a:ext cx="8791575" cy="3464511"/>
          </a:xfrm>
        </p:spPr>
        <p:txBody>
          <a:bodyPr>
            <a:normAutofit/>
          </a:bodyPr>
          <a:lstStyle/>
          <a:p>
            <a:endParaRPr lang="en-US" sz="6600" dirty="0"/>
          </a:p>
          <a:p>
            <a:r>
              <a:rPr lang="en-US" sz="6600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2" name="Picture 2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1FEA593-479A-47A3-935B-B9FEAF3A3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" y="-2886"/>
            <a:ext cx="12187380" cy="686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20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C922-2DA6-4F15-AB3C-B2401CD51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8516" y="-60036"/>
            <a:ext cx="8596668" cy="13208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DBconnection.js</a:t>
            </a:r>
          </a:p>
        </p:txBody>
      </p:sp>
      <p:pic>
        <p:nvPicPr>
          <p:cNvPr id="9" name="Picture 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0096FC4-D329-494D-AA82-068B99096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140" y="682771"/>
            <a:ext cx="10180873" cy="636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80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1334799" y="413616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/>
              <a:t>WWW of our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2284D3-9D39-4BB1-A7CC-3EE2333811BE}"/>
              </a:ext>
            </a:extLst>
          </p:cNvPr>
          <p:cNvSpPr txBox="1"/>
          <p:nvPr/>
        </p:nvSpPr>
        <p:spPr>
          <a:xfrm>
            <a:off x="1409701" y="2232602"/>
            <a:ext cx="2933700" cy="193899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alibri"/>
              </a:rPr>
              <a:t>Who am I?</a:t>
            </a:r>
          </a:p>
          <a:p>
            <a:endParaRPr lang="en-US" sz="2400" b="1" dirty="0">
              <a:solidFill>
                <a:srgbClr val="7030A0"/>
              </a:solidFill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latin typeface="Calibri"/>
              </a:rPr>
              <a:t>I am a simple Chat Application built on Angular.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2284D3-9D39-4BB1-A7CC-3EE2333811BE}"/>
              </a:ext>
            </a:extLst>
          </p:cNvPr>
          <p:cNvSpPr txBox="1"/>
          <p:nvPr/>
        </p:nvSpPr>
        <p:spPr>
          <a:xfrm>
            <a:off x="4338783" y="2232602"/>
            <a:ext cx="2933700" cy="156966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alibri"/>
              </a:rPr>
              <a:t>What can I do?</a:t>
            </a:r>
          </a:p>
          <a:p>
            <a:endParaRPr lang="en-US" sz="2400" b="1" dirty="0">
              <a:solidFill>
                <a:srgbClr val="7030A0"/>
              </a:solidFill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latin typeface="Calibri"/>
              </a:rPr>
              <a:t>I can help you in chatting.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2284D3-9D39-4BB1-A7CC-3EE2333811BE}"/>
              </a:ext>
            </a:extLst>
          </p:cNvPr>
          <p:cNvSpPr txBox="1"/>
          <p:nvPr/>
        </p:nvSpPr>
        <p:spPr>
          <a:xfrm>
            <a:off x="7271328" y="2232602"/>
            <a:ext cx="2933700" cy="34163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alibri"/>
              </a:rPr>
              <a:t>Why am I?</a:t>
            </a:r>
          </a:p>
          <a:p>
            <a:endParaRPr lang="en-US" sz="2400" b="1" dirty="0">
              <a:solidFill>
                <a:srgbClr val="7030A0"/>
              </a:solidFill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latin typeface="Calibri"/>
              </a:rPr>
              <a:t>I will maintain privacy and help you chat anonymously with your alias names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7030A0"/>
              </a:solidFill>
              <a:latin typeface="Calibri"/>
            </a:endParaRPr>
          </a:p>
          <a:p>
            <a:endParaRPr lang="en-US" sz="2400" b="1" dirty="0">
              <a:solidFill>
                <a:srgbClr val="7030A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1660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D60E74-C7E5-4B7A-9B08-29ED97973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"/>
            <a:ext cx="6817360" cy="670560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79EC13-4D1A-4F8A-AA74-25EF65FBC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152400"/>
            <a:ext cx="524256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61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A2522B-5CFB-4B93-A285-D169289FF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349"/>
            <a:ext cx="12192000" cy="588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97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4D4C64-2C5F-4256-A308-98C08D69C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8975"/>
            <a:ext cx="12192000" cy="548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640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665163" y="390525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/>
              <a:t>FEATURES</a:t>
            </a:r>
            <a:endParaRPr lang="en-US" sz="28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C1EA36E-EB45-4258-8045-BFFD91D74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164" y="1036320"/>
            <a:ext cx="10382248" cy="47548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Signup and Login users</a:t>
            </a:r>
          </a:p>
          <a:p>
            <a:r>
              <a:rPr lang="en-US" dirty="0"/>
              <a:t>Store login data in backend using </a:t>
            </a:r>
            <a:r>
              <a:rPr lang="en-US"/>
              <a:t>Server side Node Js</a:t>
            </a:r>
            <a:r>
              <a:rPr lang="en-US" dirty="0"/>
              <a:t>, MongoDB</a:t>
            </a:r>
          </a:p>
          <a:p>
            <a:r>
              <a:rPr lang="en-US" dirty="0"/>
              <a:t>Chat anonymously using alias names</a:t>
            </a:r>
          </a:p>
          <a:p>
            <a:r>
              <a:rPr lang="en-US" dirty="0"/>
              <a:t>Multiple users login and Chat</a:t>
            </a:r>
          </a:p>
          <a:p>
            <a:r>
              <a:rPr lang="en-US" dirty="0"/>
              <a:t>Store login session and once the user logs out, his/her login data will be </a:t>
            </a:r>
            <a:r>
              <a:rPr lang="en-US" dirty="0" err="1"/>
              <a:t>romeved</a:t>
            </a:r>
            <a:r>
              <a:rPr lang="en-US" dirty="0"/>
              <a:t> from every other individuals chat.</a:t>
            </a:r>
          </a:p>
          <a:p>
            <a:r>
              <a:rPr lang="en-US" dirty="0"/>
              <a:t>Used Angular components for each feature.</a:t>
            </a:r>
          </a:p>
        </p:txBody>
      </p:sp>
    </p:spTree>
    <p:extLst>
      <p:ext uri="{BB962C8B-B14F-4D97-AF65-F5344CB8AC3E}">
        <p14:creationId xmlns:p14="http://schemas.microsoft.com/office/powerpoint/2010/main" val="35038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665163" y="390525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/>
              <a:t>Architecture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5E6B8A-44CD-4DC7-9EEB-6005BC3C7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161" y="1524000"/>
            <a:ext cx="6675120" cy="385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4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ed stop sign sitting on the ground&#10;&#10;Description automatically generated">
            <a:extLst>
              <a:ext uri="{FF2B5EF4-FFF2-40B4-BE49-F238E27FC236}">
                <a16:creationId xmlns:a16="http://schemas.microsoft.com/office/drawing/2014/main" id="{57E6C858-D254-4651-8814-334F408736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334" y="813724"/>
            <a:ext cx="2275840" cy="2103120"/>
          </a:xfrm>
          <a:prstGeom prst="rect">
            <a:avLst/>
          </a:prstGeom>
        </p:spPr>
      </p:pic>
      <p:pic>
        <p:nvPicPr>
          <p:cNvPr id="4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03FB984-6B44-4898-8E8E-4DCD281AC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691" y="2198811"/>
            <a:ext cx="5514108" cy="2654338"/>
          </a:xfrm>
          <a:prstGeom prst="rect">
            <a:avLst/>
          </a:prstGeom>
        </p:spPr>
      </p:pic>
      <p:pic>
        <p:nvPicPr>
          <p:cNvPr id="6" name="Picture 6" descr="A close up of a sign&#10;&#10;Description generated with high confidence">
            <a:extLst>
              <a:ext uri="{FF2B5EF4-FFF2-40B4-BE49-F238E27FC236}">
                <a16:creationId xmlns:a16="http://schemas.microsoft.com/office/drawing/2014/main" id="{3C025D01-7C0B-400E-8DC4-00E883AB1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164" y="3446251"/>
            <a:ext cx="2743200" cy="1175461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132833E-7F82-44F9-8FC0-82226ECDF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55" y="3166400"/>
            <a:ext cx="2743200" cy="723783"/>
          </a:xfrm>
          <a:prstGeom prst="rect">
            <a:avLst/>
          </a:prstGeom>
        </p:spPr>
      </p:pic>
      <p:pic>
        <p:nvPicPr>
          <p:cNvPr id="10" name="Picture 10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8C0C5D42-2631-432C-98E1-9DB3C3F3F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1435164"/>
            <a:ext cx="2743200" cy="884255"/>
          </a:xfrm>
          <a:prstGeom prst="rect">
            <a:avLst/>
          </a:prstGeom>
        </p:spPr>
      </p:pic>
      <p:pic>
        <p:nvPicPr>
          <p:cNvPr id="12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41543663-2C7E-435B-8A9E-BCC57F1A4E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1964" y="59700"/>
            <a:ext cx="2202873" cy="2244436"/>
          </a:xfrm>
          <a:prstGeom prst="rect">
            <a:avLst/>
          </a:prstGeom>
        </p:spPr>
      </p:pic>
      <p:pic>
        <p:nvPicPr>
          <p:cNvPr id="14" name="Picture 1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94303BA-A9C3-480B-956D-5943DE1F8D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2763" y="495973"/>
            <a:ext cx="2743200" cy="1709690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8DB24CFC-FE69-4A77-8D49-A2FD1BBC0A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891" y="5057486"/>
            <a:ext cx="4017818" cy="1513609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E1B9C8E9-CDDD-46E1-9A91-3EC7CA60BF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11800" y="5148339"/>
            <a:ext cx="3759200" cy="1338831"/>
          </a:xfrm>
          <a:prstGeom prst="rect">
            <a:avLst/>
          </a:prstGeo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0F6145C-59AF-4C3D-8B3A-7BC6ADA2D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25" y="263236"/>
            <a:ext cx="8596668" cy="1320800"/>
          </a:xfrm>
        </p:spPr>
        <p:txBody>
          <a:bodyPr>
            <a:normAutofit/>
          </a:bodyPr>
          <a:lstStyle/>
          <a:p>
            <a:r>
              <a:rPr lang="en-US" sz="2400" u="sng">
                <a:solidFill>
                  <a:schemeClr val="tx1"/>
                </a:solidFill>
              </a:rPr>
              <a:t>Technologies Used:</a:t>
            </a:r>
          </a:p>
        </p:txBody>
      </p:sp>
    </p:spTree>
    <p:extLst>
      <p:ext uri="{BB962C8B-B14F-4D97-AF65-F5344CB8AC3E}">
        <p14:creationId xmlns:p14="http://schemas.microsoft.com/office/powerpoint/2010/main" val="2710891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665163" y="390525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/>
              <a:t>Contribution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65163" y="1963738"/>
            <a:ext cx="8791575" cy="2836862"/>
          </a:xfrm>
        </p:spPr>
        <p:txBody>
          <a:bodyPr>
            <a:normAutofit/>
          </a:bodyPr>
          <a:lstStyle/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Kranthi Kiran Reddy – Connect component</a:t>
            </a:r>
            <a:endParaRPr lang="en-US"/>
          </a:p>
          <a:p>
            <a:pPr marL="342900" indent="-342900" algn="l">
              <a:buAutoNum type="arabicParenR"/>
            </a:pPr>
            <a:r>
              <a:rPr lang="en-US" b="1" err="1">
                <a:solidFill>
                  <a:srgbClr val="7030A0"/>
                </a:solidFill>
                <a:latin typeface="Calibri"/>
                <a:cs typeface="Calibri"/>
              </a:rPr>
              <a:t>Bhavaz</a:t>
            </a: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lang="en-US" b="1" err="1">
                <a:solidFill>
                  <a:srgbClr val="7030A0"/>
                </a:solidFill>
                <a:latin typeface="Calibri"/>
                <a:cs typeface="Calibri"/>
              </a:rPr>
              <a:t>Akula</a:t>
            </a: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 – Login component</a:t>
            </a:r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Gowtham Varma – Registration component</a:t>
            </a:r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Syed Gani – Database Connection</a:t>
            </a:r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Everyone - Socket.io</a:t>
            </a:r>
          </a:p>
        </p:txBody>
      </p:sp>
    </p:spTree>
    <p:extLst>
      <p:ext uri="{BB962C8B-B14F-4D97-AF65-F5344CB8AC3E}">
        <p14:creationId xmlns:p14="http://schemas.microsoft.com/office/powerpoint/2010/main" val="940228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665163" y="390525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/>
              <a:t>Future Work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65163" y="1963738"/>
            <a:ext cx="8791575" cy="2836862"/>
          </a:xfrm>
        </p:spPr>
        <p:txBody>
          <a:bodyPr>
            <a:normAutofit/>
          </a:bodyPr>
          <a:lstStyle/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Build a comprehensive web chat application.</a:t>
            </a:r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Create a user profiles  for each user</a:t>
            </a:r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Add calling features</a:t>
            </a:r>
            <a:endParaRPr lang="en-US"/>
          </a:p>
          <a:p>
            <a:pPr marL="342900" indent="-342900" algn="l">
              <a:buAutoNum type="arabicParenR"/>
            </a:pPr>
            <a:r>
              <a:rPr lang="en-US" b="1">
                <a:solidFill>
                  <a:srgbClr val="7030A0"/>
                </a:solidFill>
                <a:latin typeface="Calibri"/>
                <a:cs typeface="Calibri"/>
              </a:rPr>
              <a:t>Creating new status component</a:t>
            </a:r>
          </a:p>
          <a:p>
            <a:pPr marL="285750" indent="-285750">
              <a:buFont typeface="Arial" charset="2"/>
              <a:buChar char="•"/>
            </a:pPr>
            <a:endParaRPr lang="en-US" b="1">
              <a:solidFill>
                <a:srgbClr val="7030A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9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C32A4-AC66-43E9-90C9-A0994F0AEC90}"/>
              </a:ext>
            </a:extLst>
          </p:cNvPr>
          <p:cNvSpPr txBox="1"/>
          <p:nvPr/>
        </p:nvSpPr>
        <p:spPr>
          <a:xfrm>
            <a:off x="665163" y="390525"/>
            <a:ext cx="8685212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/>
              <a:t>Reference Links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65163" y="1963738"/>
            <a:ext cx="8791575" cy="2836862"/>
          </a:xfrm>
        </p:spPr>
        <p:txBody>
          <a:bodyPr>
            <a:normAutofit/>
          </a:bodyPr>
          <a:lstStyle/>
          <a:p>
            <a:pPr marL="342900" indent="-342900" algn="l">
              <a:buAutoNum type="arabicParenR"/>
            </a:pPr>
            <a:r>
              <a:rPr lang="en-US" u="sng" cap="none">
                <a:solidFill>
                  <a:schemeClr val="tx1"/>
                </a:solidFill>
                <a:hlinkClick r:id="rId2"/>
              </a:rPr>
              <a:t>https://www.npmjs.com/package/mongoose</a:t>
            </a:r>
            <a:endParaRPr lang="en-US" u="sng" cap="none">
              <a:solidFill>
                <a:schemeClr val="tx1"/>
              </a:solidFill>
            </a:endParaRPr>
          </a:p>
          <a:p>
            <a:pPr marL="342900" indent="-342900" algn="l">
              <a:buAutoNum type="arabicParenR"/>
            </a:pPr>
            <a:r>
              <a:rPr lang="en-US" b="1" u="sng" cap="none">
                <a:solidFill>
                  <a:schemeClr val="tx1"/>
                </a:solidFill>
                <a:latin typeface="Calibri"/>
                <a:hlinkClick r:id="rId3"/>
              </a:rPr>
              <a:t>https://www.npmjs.com/package/express</a:t>
            </a:r>
            <a:endParaRPr lang="en-US" b="1" u="sng" cap="none">
              <a:solidFill>
                <a:schemeClr val="tx1"/>
              </a:solidFill>
              <a:latin typeface="Calibri"/>
              <a:cs typeface="Calibri"/>
            </a:endParaRPr>
          </a:p>
          <a:p>
            <a:pPr marL="342900" indent="-342900" algn="l">
              <a:buAutoNum type="arabicParenR"/>
            </a:pPr>
            <a:r>
              <a:rPr lang="en-US" b="1" u="sng" cap="none">
                <a:solidFill>
                  <a:schemeClr val="tx1"/>
                </a:solidFill>
                <a:latin typeface="Calibri"/>
                <a:hlinkClick r:id="rId4"/>
              </a:rPr>
              <a:t>https://www.npmjs.com/package/socket.io</a:t>
            </a:r>
            <a:endParaRPr lang="en-US" b="1" u="sng" cap="none">
              <a:solidFill>
                <a:schemeClr val="tx1"/>
              </a:solidFill>
              <a:latin typeface="Calibri"/>
              <a:cs typeface="Calibri"/>
            </a:endParaRPr>
          </a:p>
          <a:p>
            <a:pPr marL="342900" indent="-342900" algn="l">
              <a:buAutoNum type="arabicParenR"/>
            </a:pPr>
            <a:r>
              <a:rPr lang="en-US" b="1" u="sng" cap="none">
                <a:solidFill>
                  <a:schemeClr val="tx1"/>
                </a:solidFill>
                <a:latin typeface="Calibri"/>
                <a:hlinkClick r:id="rId5"/>
              </a:rPr>
              <a:t>https://angular.io/tutorial</a:t>
            </a:r>
            <a:endParaRPr lang="en-US" b="1" u="sng" cap="none">
              <a:solidFill>
                <a:schemeClr val="tx1"/>
              </a:solidFill>
              <a:latin typeface="Calibri"/>
              <a:cs typeface="Calibri"/>
            </a:endParaRPr>
          </a:p>
          <a:p>
            <a:endParaRPr lang="en-US" b="1" cap="none" dirty="0">
              <a:solidFill>
                <a:schemeClr val="tx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0403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0BF7-EDEE-4A8B-95AE-68C03CF74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34" y="240145"/>
            <a:ext cx="8596668" cy="1320800"/>
          </a:xfrm>
        </p:spPr>
        <p:txBody>
          <a:bodyPr/>
          <a:lstStyle/>
          <a:p>
            <a:pPr algn="ctr"/>
            <a:r>
              <a:rPr lang="en-US">
                <a:solidFill>
                  <a:schemeClr val="tx1"/>
                </a:solidFill>
              </a:rPr>
              <a:t>Code: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app-routing.module.ts</a:t>
            </a: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4A90C42-7C36-4EFA-BB1D-F0822167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46" y="1694972"/>
            <a:ext cx="9243289" cy="489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658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481</TotalTime>
  <Words>253</Words>
  <Application>Microsoft Office PowerPoint</Application>
  <PresentationFormat>Widescreen</PresentationFormat>
  <Paragraphs>54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Trebuchet MS</vt:lpstr>
      <vt:lpstr>Wingdings</vt:lpstr>
      <vt:lpstr>Wingdings 3</vt:lpstr>
      <vt:lpstr>Facet</vt:lpstr>
      <vt:lpstr>Connect Plus</vt:lpstr>
      <vt:lpstr>PowerPoint Presentation</vt:lpstr>
      <vt:lpstr>PowerPoint Presentation</vt:lpstr>
      <vt:lpstr>PowerPoint Presentation</vt:lpstr>
      <vt:lpstr>Technologies Used:</vt:lpstr>
      <vt:lpstr>PowerPoint Presentation</vt:lpstr>
      <vt:lpstr>PowerPoint Presentation</vt:lpstr>
      <vt:lpstr>PowerPoint Presentation</vt:lpstr>
      <vt:lpstr>Code: app-routing.module.ts</vt:lpstr>
      <vt:lpstr>registration.component.html</vt:lpstr>
      <vt:lpstr>Registration.component.ts</vt:lpstr>
      <vt:lpstr>login.component.html</vt:lpstr>
      <vt:lpstr>Login.component.ts</vt:lpstr>
      <vt:lpstr>Connect.component.html</vt:lpstr>
      <vt:lpstr>Connect.component.ts</vt:lpstr>
      <vt:lpstr>Server.js</vt:lpstr>
      <vt:lpstr>Mongo Cloud Database </vt:lpstr>
      <vt:lpstr>PowerPoint Presentation</vt:lpstr>
      <vt:lpstr>DBconnection.js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gowtham varma</dc:creator>
  <cp:lastModifiedBy>Vegesna, Gowtham Varma (UMKC-Student)</cp:lastModifiedBy>
  <cp:revision>65</cp:revision>
  <dcterms:created xsi:type="dcterms:W3CDTF">2013-07-15T20:26:40Z</dcterms:created>
  <dcterms:modified xsi:type="dcterms:W3CDTF">2019-05-13T15:41:20Z</dcterms:modified>
</cp:coreProperties>
</file>

<file path=docProps/thumbnail.jpeg>
</file>